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28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78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631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7127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25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005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5238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26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8703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41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678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235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A46C0-238E-453F-BDDD-B38C842E51EA}" type="datetimeFigureOut">
              <a:rPr lang="sv-SE" smtClean="0"/>
              <a:t>2016-05-17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2A686-E037-47D3-8CAF-42B6F07B05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290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467544"/>
            <a:ext cx="16002000" cy="1000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425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Seco Tools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Leif Westberg</dc:creator>
  <cp:lastModifiedBy>Leif Westberg</cp:lastModifiedBy>
  <cp:revision>1</cp:revision>
  <dcterms:created xsi:type="dcterms:W3CDTF">2016-05-17T14:43:15Z</dcterms:created>
  <dcterms:modified xsi:type="dcterms:W3CDTF">2016-05-17T14:44:51Z</dcterms:modified>
</cp:coreProperties>
</file>